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10801" r:id="rId2"/>
    <p:sldId id="10786" r:id="rId3"/>
    <p:sldId id="288" r:id="rId4"/>
    <p:sldId id="270" r:id="rId5"/>
    <p:sldId id="307" r:id="rId6"/>
    <p:sldId id="308" r:id="rId7"/>
    <p:sldId id="290" r:id="rId8"/>
    <p:sldId id="10789" r:id="rId9"/>
    <p:sldId id="265" r:id="rId10"/>
    <p:sldId id="291" r:id="rId11"/>
    <p:sldId id="292" r:id="rId12"/>
    <p:sldId id="287" r:id="rId13"/>
    <p:sldId id="10790" r:id="rId14"/>
    <p:sldId id="10794" r:id="rId15"/>
    <p:sldId id="10795" r:id="rId16"/>
    <p:sldId id="10800" r:id="rId17"/>
    <p:sldId id="10802" r:id="rId18"/>
    <p:sldId id="267" r:id="rId19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8" userDrawn="1">
          <p15:clr>
            <a:srgbClr val="A4A3A4"/>
          </p15:clr>
        </p15:guide>
        <p15:guide id="2" pos="29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3B35"/>
    <a:srgbClr val="2A7EA8"/>
    <a:srgbClr val="194A63"/>
    <a:srgbClr val="020107"/>
    <a:srgbClr val="000B1D"/>
    <a:srgbClr val="38874A"/>
    <a:srgbClr val="00092B"/>
    <a:srgbClr val="7FD3B1"/>
    <a:srgbClr val="032956"/>
    <a:srgbClr val="0211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523309-5628-4B47-AFDE-407448419DFE}" v="2" dt="2026-08-10T10:49:27.1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72493" autoAdjust="0"/>
  </p:normalViewPr>
  <p:slideViewPr>
    <p:cSldViewPr>
      <p:cViewPr varScale="1">
        <p:scale>
          <a:sx n="34" d="100"/>
          <a:sy n="34" d="100"/>
        </p:scale>
        <p:origin x="1472" y="60"/>
      </p:cViewPr>
      <p:guideLst>
        <p:guide orient="horz" pos="2208"/>
        <p:guide pos="29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lly Cristina Silva Morgero" userId="2487599c-bda8-4ea0-a8d7-77863081b523" providerId="ADAL" clId="{EC4C2341-2709-4272-AAA5-4BF58F8610F4}"/>
    <pc:docChg chg="custSel addSld delSld modSld sldOrd">
      <pc:chgData name="Kelly Cristina Silva Morgero" userId="2487599c-bda8-4ea0-a8d7-77863081b523" providerId="ADAL" clId="{EC4C2341-2709-4272-AAA5-4BF58F8610F4}" dt="2026-08-10T17:10:36.193" v="73" actId="47"/>
      <pc:docMkLst>
        <pc:docMk/>
      </pc:docMkLst>
      <pc:sldChg chg="del">
        <pc:chgData name="Kelly Cristina Silva Morgero" userId="2487599c-bda8-4ea0-a8d7-77863081b523" providerId="ADAL" clId="{EC4C2341-2709-4272-AAA5-4BF58F8610F4}" dt="2026-08-10T10:36:40.177" v="8" actId="47"/>
        <pc:sldMkLst>
          <pc:docMk/>
          <pc:sldMk cId="0" sldId="268"/>
        </pc:sldMkLst>
      </pc:sldChg>
      <pc:sldChg chg="del">
        <pc:chgData name="Kelly Cristina Silva Morgero" userId="2487599c-bda8-4ea0-a8d7-77863081b523" providerId="ADAL" clId="{EC4C2341-2709-4272-AAA5-4BF58F8610F4}" dt="2026-08-10T10:36:42.122" v="9" actId="47"/>
        <pc:sldMkLst>
          <pc:docMk/>
          <pc:sldMk cId="0" sldId="269"/>
        </pc:sldMkLst>
      </pc:sldChg>
      <pc:sldChg chg="del">
        <pc:chgData name="Kelly Cristina Silva Morgero" userId="2487599c-bda8-4ea0-a8d7-77863081b523" providerId="ADAL" clId="{EC4C2341-2709-4272-AAA5-4BF58F8610F4}" dt="2026-08-10T10:42:25.635" v="21" actId="47"/>
        <pc:sldMkLst>
          <pc:docMk/>
          <pc:sldMk cId="113005298" sldId="271"/>
        </pc:sldMkLst>
      </pc:sldChg>
      <pc:sldChg chg="del">
        <pc:chgData name="Kelly Cristina Silva Morgero" userId="2487599c-bda8-4ea0-a8d7-77863081b523" providerId="ADAL" clId="{EC4C2341-2709-4272-AAA5-4BF58F8610F4}" dt="2026-08-10T10:40:41.200" v="18" actId="47"/>
        <pc:sldMkLst>
          <pc:docMk/>
          <pc:sldMk cId="797318341" sldId="272"/>
        </pc:sldMkLst>
      </pc:sldChg>
      <pc:sldChg chg="del">
        <pc:chgData name="Kelly Cristina Silva Morgero" userId="2487599c-bda8-4ea0-a8d7-77863081b523" providerId="ADAL" clId="{EC4C2341-2709-4272-AAA5-4BF58F8610F4}" dt="2026-08-10T10:42:27.257" v="23" actId="47"/>
        <pc:sldMkLst>
          <pc:docMk/>
          <pc:sldMk cId="1219294197" sldId="273"/>
        </pc:sldMkLst>
      </pc:sldChg>
      <pc:sldChg chg="del">
        <pc:chgData name="Kelly Cristina Silva Morgero" userId="2487599c-bda8-4ea0-a8d7-77863081b523" providerId="ADAL" clId="{EC4C2341-2709-4272-AAA5-4BF58F8610F4}" dt="2026-08-10T10:42:26.499" v="22" actId="47"/>
        <pc:sldMkLst>
          <pc:docMk/>
          <pc:sldMk cId="4262494193" sldId="276"/>
        </pc:sldMkLst>
      </pc:sldChg>
      <pc:sldChg chg="del">
        <pc:chgData name="Kelly Cristina Silva Morgero" userId="2487599c-bda8-4ea0-a8d7-77863081b523" providerId="ADAL" clId="{EC4C2341-2709-4272-AAA5-4BF58F8610F4}" dt="2026-08-10T10:47:20.947" v="38" actId="47"/>
        <pc:sldMkLst>
          <pc:docMk/>
          <pc:sldMk cId="896695557" sldId="277"/>
        </pc:sldMkLst>
      </pc:sldChg>
      <pc:sldChg chg="del">
        <pc:chgData name="Kelly Cristina Silva Morgero" userId="2487599c-bda8-4ea0-a8d7-77863081b523" providerId="ADAL" clId="{EC4C2341-2709-4272-AAA5-4BF58F8610F4}" dt="2026-08-10T10:37:39.523" v="13" actId="47"/>
        <pc:sldMkLst>
          <pc:docMk/>
          <pc:sldMk cId="1465574819" sldId="282"/>
        </pc:sldMkLst>
      </pc:sldChg>
      <pc:sldChg chg="del">
        <pc:chgData name="Kelly Cristina Silva Morgero" userId="2487599c-bda8-4ea0-a8d7-77863081b523" providerId="ADAL" clId="{EC4C2341-2709-4272-AAA5-4BF58F8610F4}" dt="2026-08-10T10:42:43.072" v="24" actId="2696"/>
        <pc:sldMkLst>
          <pc:docMk/>
          <pc:sldMk cId="501706360" sldId="288"/>
        </pc:sldMkLst>
      </pc:sldChg>
      <pc:sldChg chg="delSp add ord setBg delDesignElem">
        <pc:chgData name="Kelly Cristina Silva Morgero" userId="2487599c-bda8-4ea0-a8d7-77863081b523" providerId="ADAL" clId="{EC4C2341-2709-4272-AAA5-4BF58F8610F4}" dt="2026-08-10T10:44:35.201" v="30"/>
        <pc:sldMkLst>
          <pc:docMk/>
          <pc:sldMk cId="870720349" sldId="288"/>
        </pc:sldMkLst>
        <pc:spChg chg="del">
          <ac:chgData name="Kelly Cristina Silva Morgero" userId="2487599c-bda8-4ea0-a8d7-77863081b523" providerId="ADAL" clId="{EC4C2341-2709-4272-AAA5-4BF58F8610F4}" dt="2026-08-10T10:42:49.561" v="26"/>
          <ac:spMkLst>
            <pc:docMk/>
            <pc:sldMk cId="870720349" sldId="288"/>
            <ac:spMk id="14" creationId="{42A4FC2C-047E-45A5-965D-8E1E3BF09BC6}"/>
          </ac:spMkLst>
        </pc:spChg>
      </pc:sldChg>
      <pc:sldChg chg="del">
        <pc:chgData name="Kelly Cristina Silva Morgero" userId="2487599c-bda8-4ea0-a8d7-77863081b523" providerId="ADAL" clId="{EC4C2341-2709-4272-AAA5-4BF58F8610F4}" dt="2026-08-10T17:10:36.193" v="73" actId="47"/>
        <pc:sldMkLst>
          <pc:docMk/>
          <pc:sldMk cId="718886084" sldId="293"/>
        </pc:sldMkLst>
      </pc:sldChg>
      <pc:sldChg chg="del">
        <pc:chgData name="Kelly Cristina Silva Morgero" userId="2487599c-bda8-4ea0-a8d7-77863081b523" providerId="ADAL" clId="{EC4C2341-2709-4272-AAA5-4BF58F8610F4}" dt="2026-08-10T10:41:30.103" v="19" actId="47"/>
        <pc:sldMkLst>
          <pc:docMk/>
          <pc:sldMk cId="912200562" sldId="294"/>
        </pc:sldMkLst>
      </pc:sldChg>
      <pc:sldChg chg="del">
        <pc:chgData name="Kelly Cristina Silva Morgero" userId="2487599c-bda8-4ea0-a8d7-77863081b523" providerId="ADAL" clId="{EC4C2341-2709-4272-AAA5-4BF58F8610F4}" dt="2026-08-10T10:35:58.304" v="1" actId="47"/>
        <pc:sldMkLst>
          <pc:docMk/>
          <pc:sldMk cId="274414372" sldId="298"/>
        </pc:sldMkLst>
      </pc:sldChg>
      <pc:sldChg chg="del">
        <pc:chgData name="Kelly Cristina Silva Morgero" userId="2487599c-bda8-4ea0-a8d7-77863081b523" providerId="ADAL" clId="{EC4C2341-2709-4272-AAA5-4BF58F8610F4}" dt="2026-08-10T10:43:11.257" v="27" actId="47"/>
        <pc:sldMkLst>
          <pc:docMk/>
          <pc:sldMk cId="3598827384" sldId="300"/>
        </pc:sldMkLst>
      </pc:sldChg>
      <pc:sldChg chg="del">
        <pc:chgData name="Kelly Cristina Silva Morgero" userId="2487599c-bda8-4ea0-a8d7-77863081b523" providerId="ADAL" clId="{EC4C2341-2709-4272-AAA5-4BF58F8610F4}" dt="2026-08-10T10:42:21.476" v="20" actId="47"/>
        <pc:sldMkLst>
          <pc:docMk/>
          <pc:sldMk cId="168296071" sldId="301"/>
        </pc:sldMkLst>
      </pc:sldChg>
      <pc:sldChg chg="del">
        <pc:chgData name="Kelly Cristina Silva Morgero" userId="2487599c-bda8-4ea0-a8d7-77863081b523" providerId="ADAL" clId="{EC4C2341-2709-4272-AAA5-4BF58F8610F4}" dt="2026-08-10T10:36:33.633" v="5" actId="47"/>
        <pc:sldMkLst>
          <pc:docMk/>
          <pc:sldMk cId="2543240438" sldId="302"/>
        </pc:sldMkLst>
      </pc:sldChg>
      <pc:sldChg chg="del">
        <pc:chgData name="Kelly Cristina Silva Morgero" userId="2487599c-bda8-4ea0-a8d7-77863081b523" providerId="ADAL" clId="{EC4C2341-2709-4272-AAA5-4BF58F8610F4}" dt="2026-08-10T10:36:10.273" v="4" actId="47"/>
        <pc:sldMkLst>
          <pc:docMk/>
          <pc:sldMk cId="2987398037" sldId="304"/>
        </pc:sldMkLst>
      </pc:sldChg>
      <pc:sldChg chg="del">
        <pc:chgData name="Kelly Cristina Silva Morgero" userId="2487599c-bda8-4ea0-a8d7-77863081b523" providerId="ADAL" clId="{EC4C2341-2709-4272-AAA5-4BF58F8610F4}" dt="2026-08-10T10:36:38.613" v="7" actId="47"/>
        <pc:sldMkLst>
          <pc:docMk/>
          <pc:sldMk cId="0" sldId="306"/>
        </pc:sldMkLst>
      </pc:sldChg>
      <pc:sldChg chg="del">
        <pc:chgData name="Kelly Cristina Silva Morgero" userId="2487599c-bda8-4ea0-a8d7-77863081b523" providerId="ADAL" clId="{EC4C2341-2709-4272-AAA5-4BF58F8610F4}" dt="2026-08-10T10:37:05.050" v="11" actId="47"/>
        <pc:sldMkLst>
          <pc:docMk/>
          <pc:sldMk cId="3539580802" sldId="10737"/>
        </pc:sldMkLst>
      </pc:sldChg>
      <pc:sldChg chg="del">
        <pc:chgData name="Kelly Cristina Silva Morgero" userId="2487599c-bda8-4ea0-a8d7-77863081b523" providerId="ADAL" clId="{EC4C2341-2709-4272-AAA5-4BF58F8610F4}" dt="2026-08-10T10:36:04.683" v="3" actId="47"/>
        <pc:sldMkLst>
          <pc:docMk/>
          <pc:sldMk cId="2838461147" sldId="10762"/>
        </pc:sldMkLst>
      </pc:sldChg>
      <pc:sldChg chg="del">
        <pc:chgData name="Kelly Cristina Silva Morgero" userId="2487599c-bda8-4ea0-a8d7-77863081b523" providerId="ADAL" clId="{EC4C2341-2709-4272-AAA5-4BF58F8610F4}" dt="2026-08-10T10:44:11.241" v="28" actId="47"/>
        <pc:sldMkLst>
          <pc:docMk/>
          <pc:sldMk cId="918081373" sldId="10776"/>
        </pc:sldMkLst>
      </pc:sldChg>
      <pc:sldChg chg="del">
        <pc:chgData name="Kelly Cristina Silva Morgero" userId="2487599c-bda8-4ea0-a8d7-77863081b523" providerId="ADAL" clId="{EC4C2341-2709-4272-AAA5-4BF58F8610F4}" dt="2026-08-10T10:35:53.741" v="0" actId="47"/>
        <pc:sldMkLst>
          <pc:docMk/>
          <pc:sldMk cId="1630208363" sldId="10787"/>
        </pc:sldMkLst>
      </pc:sldChg>
      <pc:sldChg chg="del">
        <pc:chgData name="Kelly Cristina Silva Morgero" userId="2487599c-bda8-4ea0-a8d7-77863081b523" providerId="ADAL" clId="{EC4C2341-2709-4272-AAA5-4BF58F8610F4}" dt="2026-08-10T10:36:01.010" v="2" actId="47"/>
        <pc:sldMkLst>
          <pc:docMk/>
          <pc:sldMk cId="3981140913" sldId="10788"/>
        </pc:sldMkLst>
      </pc:sldChg>
      <pc:sldChg chg="del">
        <pc:chgData name="Kelly Cristina Silva Morgero" userId="2487599c-bda8-4ea0-a8d7-77863081b523" providerId="ADAL" clId="{EC4C2341-2709-4272-AAA5-4BF58F8610F4}" dt="2026-08-10T10:49:13.707" v="39" actId="2696"/>
        <pc:sldMkLst>
          <pc:docMk/>
          <pc:sldMk cId="1984413587" sldId="10789"/>
        </pc:sldMkLst>
      </pc:sldChg>
      <pc:sldChg chg="delSp add setBg delDesignElem">
        <pc:chgData name="Kelly Cristina Silva Morgero" userId="2487599c-bda8-4ea0-a8d7-77863081b523" providerId="ADAL" clId="{EC4C2341-2709-4272-AAA5-4BF58F8610F4}" dt="2026-08-10T10:49:27.129" v="41"/>
        <pc:sldMkLst>
          <pc:docMk/>
          <pc:sldMk cId="3330471008" sldId="10789"/>
        </pc:sldMkLst>
        <pc:spChg chg="del">
          <ac:chgData name="Kelly Cristina Silva Morgero" userId="2487599c-bda8-4ea0-a8d7-77863081b523" providerId="ADAL" clId="{EC4C2341-2709-4272-AAA5-4BF58F8610F4}" dt="2026-08-10T10:49:27.129" v="41"/>
          <ac:spMkLst>
            <pc:docMk/>
            <pc:sldMk cId="3330471008" sldId="10789"/>
            <ac:spMk id="29" creationId="{42A4FC2C-047E-45A5-965D-8E1E3BF09BC6}"/>
          </ac:spMkLst>
        </pc:spChg>
      </pc:sldChg>
      <pc:sldChg chg="del">
        <pc:chgData name="Kelly Cristina Silva Morgero" userId="2487599c-bda8-4ea0-a8d7-77863081b523" providerId="ADAL" clId="{EC4C2341-2709-4272-AAA5-4BF58F8610F4}" dt="2026-08-10T10:36:35.949" v="6" actId="47"/>
        <pc:sldMkLst>
          <pc:docMk/>
          <pc:sldMk cId="3229051565" sldId="10791"/>
        </pc:sldMkLst>
      </pc:sldChg>
      <pc:sldChg chg="del">
        <pc:chgData name="Kelly Cristina Silva Morgero" userId="2487599c-bda8-4ea0-a8d7-77863081b523" providerId="ADAL" clId="{EC4C2341-2709-4272-AAA5-4BF58F8610F4}" dt="2026-08-10T10:37:37.853" v="12" actId="47"/>
        <pc:sldMkLst>
          <pc:docMk/>
          <pc:sldMk cId="747943508" sldId="10792"/>
        </pc:sldMkLst>
      </pc:sldChg>
      <pc:sldChg chg="del">
        <pc:chgData name="Kelly Cristina Silva Morgero" userId="2487599c-bda8-4ea0-a8d7-77863081b523" providerId="ADAL" clId="{EC4C2341-2709-4272-AAA5-4BF58F8610F4}" dt="2026-08-10T10:36:44.453" v="10" actId="47"/>
        <pc:sldMkLst>
          <pc:docMk/>
          <pc:sldMk cId="3538714890" sldId="10793"/>
        </pc:sldMkLst>
      </pc:sldChg>
      <pc:sldChg chg="del">
        <pc:chgData name="Kelly Cristina Silva Morgero" userId="2487599c-bda8-4ea0-a8d7-77863081b523" providerId="ADAL" clId="{EC4C2341-2709-4272-AAA5-4BF58F8610F4}" dt="2026-08-10T10:37:57.367" v="14" actId="47"/>
        <pc:sldMkLst>
          <pc:docMk/>
          <pc:sldMk cId="4166647723" sldId="10796"/>
        </pc:sldMkLst>
      </pc:sldChg>
      <pc:sldChg chg="del">
        <pc:chgData name="Kelly Cristina Silva Morgero" userId="2487599c-bda8-4ea0-a8d7-77863081b523" providerId="ADAL" clId="{EC4C2341-2709-4272-AAA5-4BF58F8610F4}" dt="2026-08-10T10:38:09.493" v="15" actId="47"/>
        <pc:sldMkLst>
          <pc:docMk/>
          <pc:sldMk cId="3068748227" sldId="10797"/>
        </pc:sldMkLst>
      </pc:sldChg>
      <pc:sldChg chg="del">
        <pc:chgData name="Kelly Cristina Silva Morgero" userId="2487599c-bda8-4ea0-a8d7-77863081b523" providerId="ADAL" clId="{EC4C2341-2709-4272-AAA5-4BF58F8610F4}" dt="2026-08-10T10:38:16.284" v="16" actId="47"/>
        <pc:sldMkLst>
          <pc:docMk/>
          <pc:sldMk cId="2905968458" sldId="10798"/>
        </pc:sldMkLst>
      </pc:sldChg>
      <pc:sldChg chg="del">
        <pc:chgData name="Kelly Cristina Silva Morgero" userId="2487599c-bda8-4ea0-a8d7-77863081b523" providerId="ADAL" clId="{EC4C2341-2709-4272-AAA5-4BF58F8610F4}" dt="2026-08-10T10:38:17.964" v="17" actId="47"/>
        <pc:sldMkLst>
          <pc:docMk/>
          <pc:sldMk cId="0" sldId="10801"/>
        </pc:sldMkLst>
      </pc:sldChg>
      <pc:sldChg chg="addSp delSp modSp new mod">
        <pc:chgData name="Kelly Cristina Silva Morgero" userId="2487599c-bda8-4ea0-a8d7-77863081b523" providerId="ADAL" clId="{EC4C2341-2709-4272-AAA5-4BF58F8610F4}" dt="2026-08-10T10:47:17.133" v="37" actId="14100"/>
        <pc:sldMkLst>
          <pc:docMk/>
          <pc:sldMk cId="701926836" sldId="10801"/>
        </pc:sldMkLst>
        <pc:spChg chg="del">
          <ac:chgData name="Kelly Cristina Silva Morgero" userId="2487599c-bda8-4ea0-a8d7-77863081b523" providerId="ADAL" clId="{EC4C2341-2709-4272-AAA5-4BF58F8610F4}" dt="2026-08-10T10:47:05.569" v="33" actId="478"/>
          <ac:spMkLst>
            <pc:docMk/>
            <pc:sldMk cId="701926836" sldId="10801"/>
            <ac:spMk id="2" creationId="{EC3EBB7B-86D6-4825-1214-E26FB3AB5F37}"/>
          </ac:spMkLst>
        </pc:spChg>
        <pc:spChg chg="del">
          <ac:chgData name="Kelly Cristina Silva Morgero" userId="2487599c-bda8-4ea0-a8d7-77863081b523" providerId="ADAL" clId="{EC4C2341-2709-4272-AAA5-4BF58F8610F4}" dt="2026-08-10T10:47:02.383" v="32" actId="478"/>
          <ac:spMkLst>
            <pc:docMk/>
            <pc:sldMk cId="701926836" sldId="10801"/>
            <ac:spMk id="3" creationId="{B56B9F81-9646-6DFA-575C-6872A5B44B79}"/>
          </ac:spMkLst>
        </pc:spChg>
        <pc:picChg chg="add mod">
          <ac:chgData name="Kelly Cristina Silva Morgero" userId="2487599c-bda8-4ea0-a8d7-77863081b523" providerId="ADAL" clId="{EC4C2341-2709-4272-AAA5-4BF58F8610F4}" dt="2026-08-10T10:47:17.133" v="37" actId="14100"/>
          <ac:picMkLst>
            <pc:docMk/>
            <pc:sldMk cId="701926836" sldId="10801"/>
            <ac:picMk id="5" creationId="{0E3FB0EB-C98C-537E-8E87-2C80B799C909}"/>
          </ac:picMkLst>
        </pc:picChg>
      </pc:sldChg>
      <pc:sldChg chg="addSp delSp modSp new mod setBg">
        <pc:chgData name="Kelly Cristina Silva Morgero" userId="2487599c-bda8-4ea0-a8d7-77863081b523" providerId="ADAL" clId="{EC4C2341-2709-4272-AAA5-4BF58F8610F4}" dt="2026-08-10T17:09:25.768" v="72" actId="1076"/>
        <pc:sldMkLst>
          <pc:docMk/>
          <pc:sldMk cId="3605791777" sldId="10802"/>
        </pc:sldMkLst>
        <pc:spChg chg="del">
          <ac:chgData name="Kelly Cristina Silva Morgero" userId="2487599c-bda8-4ea0-a8d7-77863081b523" providerId="ADAL" clId="{EC4C2341-2709-4272-AAA5-4BF58F8610F4}" dt="2026-08-10T16:49:26.383" v="45" actId="478"/>
          <ac:spMkLst>
            <pc:docMk/>
            <pc:sldMk cId="3605791777" sldId="10802"/>
            <ac:spMk id="2" creationId="{4E070FDE-5323-2AD6-494E-104513060E01}"/>
          </ac:spMkLst>
        </pc:spChg>
        <pc:spChg chg="del">
          <ac:chgData name="Kelly Cristina Silva Morgero" userId="2487599c-bda8-4ea0-a8d7-77863081b523" providerId="ADAL" clId="{EC4C2341-2709-4272-AAA5-4BF58F8610F4}" dt="2026-08-10T16:49:18.776" v="43" actId="478"/>
          <ac:spMkLst>
            <pc:docMk/>
            <pc:sldMk cId="3605791777" sldId="10802"/>
            <ac:spMk id="3" creationId="{10284343-0E0D-049B-D6C0-7FDA9860803E}"/>
          </ac:spMkLst>
        </pc:spChg>
        <pc:spChg chg="del">
          <ac:chgData name="Kelly Cristina Silva Morgero" userId="2487599c-bda8-4ea0-a8d7-77863081b523" providerId="ADAL" clId="{EC4C2341-2709-4272-AAA5-4BF58F8610F4}" dt="2026-08-10T16:49:21.813" v="44" actId="478"/>
          <ac:spMkLst>
            <pc:docMk/>
            <pc:sldMk cId="3605791777" sldId="10802"/>
            <ac:spMk id="4" creationId="{FCB3CD67-6B49-0B23-6372-E71554184EA5}"/>
          </ac:spMkLst>
        </pc:spChg>
        <pc:picChg chg="add del mod modCrop">
          <ac:chgData name="Kelly Cristina Silva Morgero" userId="2487599c-bda8-4ea0-a8d7-77863081b523" providerId="ADAL" clId="{EC4C2341-2709-4272-AAA5-4BF58F8610F4}" dt="2026-08-10T16:50:22.144" v="50" actId="478"/>
          <ac:picMkLst>
            <pc:docMk/>
            <pc:sldMk cId="3605791777" sldId="10802"/>
            <ac:picMk id="6" creationId="{6A4FFE9C-AAFF-17F5-BFB2-9AA98F466517}"/>
          </ac:picMkLst>
        </pc:picChg>
        <pc:picChg chg="add del">
          <ac:chgData name="Kelly Cristina Silva Morgero" userId="2487599c-bda8-4ea0-a8d7-77863081b523" providerId="ADAL" clId="{EC4C2341-2709-4272-AAA5-4BF58F8610F4}" dt="2026-08-10T17:02:23.024" v="52" actId="478"/>
          <ac:picMkLst>
            <pc:docMk/>
            <pc:sldMk cId="3605791777" sldId="10802"/>
            <ac:picMk id="8" creationId="{BBFE5021-0C15-CB5F-86E4-5B3273E9F48D}"/>
          </ac:picMkLst>
        </pc:picChg>
        <pc:picChg chg="add mod ord">
          <ac:chgData name="Kelly Cristina Silva Morgero" userId="2487599c-bda8-4ea0-a8d7-77863081b523" providerId="ADAL" clId="{EC4C2341-2709-4272-AAA5-4BF58F8610F4}" dt="2026-08-10T17:09:25.768" v="72" actId="1076"/>
          <ac:picMkLst>
            <pc:docMk/>
            <pc:sldMk cId="3605791777" sldId="10802"/>
            <ac:picMk id="10" creationId="{8ED3B6EB-C5DC-881B-91E8-8BB01755E9B3}"/>
          </ac:picMkLst>
        </pc:picChg>
        <pc:picChg chg="add mod">
          <ac:chgData name="Kelly Cristina Silva Morgero" userId="2487599c-bda8-4ea0-a8d7-77863081b523" providerId="ADAL" clId="{EC4C2341-2709-4272-AAA5-4BF58F8610F4}" dt="2026-08-10T17:09:20.618" v="71" actId="14100"/>
          <ac:picMkLst>
            <pc:docMk/>
            <pc:sldMk cId="3605791777" sldId="10802"/>
            <ac:picMk id="12" creationId="{FBD17F31-E950-8BC0-0A92-63CE02814FCC}"/>
          </ac:picMkLst>
        </pc:picChg>
        <pc:picChg chg="add mod ord">
          <ac:chgData name="Kelly Cristina Silva Morgero" userId="2487599c-bda8-4ea0-a8d7-77863081b523" providerId="ADAL" clId="{EC4C2341-2709-4272-AAA5-4BF58F8610F4}" dt="2026-08-10T17:08:53.162" v="63" actId="167"/>
          <ac:picMkLst>
            <pc:docMk/>
            <pc:sldMk cId="3605791777" sldId="10802"/>
            <ac:picMk id="14" creationId="{B2342890-4976-3234-41BA-71DA2B3C1A90}"/>
          </ac:picMkLst>
        </pc:picChg>
      </pc:sldChg>
      <pc:sldMasterChg chg="delSldLayout">
        <pc:chgData name="Kelly Cristina Silva Morgero" userId="2487599c-bda8-4ea0-a8d7-77863081b523" providerId="ADAL" clId="{EC4C2341-2709-4272-AAA5-4BF58F8610F4}" dt="2026-08-10T10:37:05.050" v="11" actId="47"/>
        <pc:sldMasterMkLst>
          <pc:docMk/>
          <pc:sldMasterMk cId="0" sldId="2147483648"/>
        </pc:sldMasterMkLst>
        <pc:sldLayoutChg chg="del">
          <pc:chgData name="Kelly Cristina Silva Morgero" userId="2487599c-bda8-4ea0-a8d7-77863081b523" providerId="ADAL" clId="{EC4C2341-2709-4272-AAA5-4BF58F8610F4}" dt="2026-08-10T10:37:05.050" v="11" actId="47"/>
          <pc:sldLayoutMkLst>
            <pc:docMk/>
            <pc:sldMasterMk cId="0" sldId="2147483648"/>
            <pc:sldLayoutMk cId="310060939" sldId="214748366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87ABBE-8383-41A5-966C-7DA8090AE39B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A3100-0DE7-404E-B30A-968FCE95F4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0373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AA3100-0DE7-404E-B30A-968FCE95F450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855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AA3100-0DE7-404E-B30A-968FCE95F450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43131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EB0197-C3F8-7AD9-521C-D87B9BB20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5F240E9-A704-7CF5-8DDD-76D01D89DA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F581CA8-6EE9-1ECD-7B5E-2FC5D9C54A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BBA50BC-05D9-D33E-5C1D-6D21192723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AA3100-0DE7-404E-B30A-968FCE95F450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67155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FF3DD7-2C11-8250-1A82-AFE933346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D5B8818-903B-DC6F-8576-A8553C1623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543C42C-D4F4-583A-82BC-082E81C6EE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CDD8DB0-44D1-896A-CB75-7DC46D639F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AA3100-0DE7-404E-B30A-968FCE95F450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52286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AA3100-0DE7-404E-B30A-968FCE95F450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8888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6BABE777-E0FD-1236-6035-286A1E71CB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90" t="8926" r="21831" b="58985"/>
          <a:stretch/>
        </p:blipFill>
        <p:spPr>
          <a:xfrm>
            <a:off x="14916" y="-4080"/>
            <a:ext cx="16261648" cy="9148080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512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4.pn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0E3FB0EB-C98C-537E-8E87-2C80B799C9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190" y="0"/>
            <a:ext cx="16280190" cy="9130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926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CA83975-FD1D-C59F-F331-AB788D91C7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" r="378"/>
          <a:stretch/>
        </p:blipFill>
        <p:spPr>
          <a:xfrm>
            <a:off x="20" y="1709"/>
            <a:ext cx="16255980" cy="9142291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E24D2443-5DAC-5828-7299-7E8C6D27119B}"/>
              </a:ext>
            </a:extLst>
          </p:cNvPr>
          <p:cNvSpPr/>
          <p:nvPr/>
        </p:nvSpPr>
        <p:spPr>
          <a:xfrm>
            <a:off x="14986000" y="8839200"/>
            <a:ext cx="1143000" cy="304799"/>
          </a:xfrm>
          <a:prstGeom prst="rect">
            <a:avLst/>
          </a:prstGeom>
          <a:solidFill>
            <a:srgbClr val="01051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 descr="Logotipo&#10;&#10;O conteúdo gerado por IA pode estar incorreto.">
            <a:extLst>
              <a:ext uri="{FF2B5EF4-FFF2-40B4-BE49-F238E27FC236}">
                <a16:creationId xmlns:a16="http://schemas.microsoft.com/office/drawing/2014/main" id="{BA14D61C-0622-5BFD-EE3E-C25E7A817F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7800" y="8592355"/>
            <a:ext cx="1631039" cy="37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918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16DB9A8-49C7-B706-DE91-7F21E1ED9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" r="378"/>
          <a:stretch/>
        </p:blipFill>
        <p:spPr>
          <a:xfrm>
            <a:off x="20" y="1709"/>
            <a:ext cx="16255980" cy="9142291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4A828914-5ACF-4FFA-EB3E-48A82BB18BEF}"/>
              </a:ext>
            </a:extLst>
          </p:cNvPr>
          <p:cNvSpPr/>
          <p:nvPr/>
        </p:nvSpPr>
        <p:spPr>
          <a:xfrm>
            <a:off x="13766800" y="8610600"/>
            <a:ext cx="2489200" cy="533400"/>
          </a:xfrm>
          <a:prstGeom prst="rect">
            <a:avLst/>
          </a:prstGeom>
          <a:solidFill>
            <a:srgbClr val="0110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 descr="Logotipo&#10;&#10;O conteúdo gerado por IA pode estar incorreto.">
            <a:extLst>
              <a:ext uri="{FF2B5EF4-FFF2-40B4-BE49-F238E27FC236}">
                <a16:creationId xmlns:a16="http://schemas.microsoft.com/office/drawing/2014/main" id="{2BA7EA75-60A2-3941-2C02-7671790606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7800" y="8592355"/>
            <a:ext cx="1631039" cy="37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61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847890-C6A4-CD97-808F-7D0A4AD4E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A0E365FA-2DD6-B695-11D8-BC04C08BA4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" r="378"/>
          <a:stretch/>
        </p:blipFill>
        <p:spPr>
          <a:xfrm>
            <a:off x="20" y="1709"/>
            <a:ext cx="16255980" cy="9142291"/>
          </a:xfrm>
          <a:prstGeom prst="rect">
            <a:avLst/>
          </a:prstGeom>
        </p:spPr>
      </p:pic>
      <p:pic>
        <p:nvPicPr>
          <p:cNvPr id="16" name="Imagem 15" descr="Texto&#10;&#10;O conteúdo gerado por IA pode estar incorreto.">
            <a:extLst>
              <a:ext uri="{FF2B5EF4-FFF2-40B4-BE49-F238E27FC236}">
                <a16:creationId xmlns:a16="http://schemas.microsoft.com/office/drawing/2014/main" id="{7A340C56-4BBD-529E-230F-95AE3749D4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5" t="3065" r="4651" b="3882"/>
          <a:stretch>
            <a:fillRect/>
          </a:stretch>
        </p:blipFill>
        <p:spPr>
          <a:xfrm>
            <a:off x="1193800" y="2133600"/>
            <a:ext cx="8991600" cy="6064070"/>
          </a:xfrm>
          <a:prstGeom prst="roundRect">
            <a:avLst>
              <a:gd name="adj" fmla="val 1588"/>
            </a:avLst>
          </a:prstGeom>
        </p:spPr>
      </p:pic>
      <p:pic>
        <p:nvPicPr>
          <p:cNvPr id="22" name="Imagem 21" descr="Gráfico de dispersão, Código QR&#10;&#10;O conteúdo gerado por IA pode estar incorreto.">
            <a:extLst>
              <a:ext uri="{FF2B5EF4-FFF2-40B4-BE49-F238E27FC236}">
                <a16:creationId xmlns:a16="http://schemas.microsoft.com/office/drawing/2014/main" id="{7F7372C2-B370-C0EA-8706-A0D4BAAABD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50" r="2571" b="2256"/>
          <a:stretch>
            <a:fillRect/>
          </a:stretch>
        </p:blipFill>
        <p:spPr>
          <a:xfrm>
            <a:off x="11676552" y="2888731"/>
            <a:ext cx="2928448" cy="2826269"/>
          </a:xfrm>
          <a:prstGeom prst="rect">
            <a:avLst/>
          </a:prstGeom>
        </p:spPr>
      </p:pic>
      <p:sp>
        <p:nvSpPr>
          <p:cNvPr id="26" name="Retângulo 25">
            <a:extLst>
              <a:ext uri="{FF2B5EF4-FFF2-40B4-BE49-F238E27FC236}">
                <a16:creationId xmlns:a16="http://schemas.microsoft.com/office/drawing/2014/main" id="{1353B46D-A149-051D-7A31-7E314F9CBF4E}"/>
              </a:ext>
            </a:extLst>
          </p:cNvPr>
          <p:cNvSpPr/>
          <p:nvPr/>
        </p:nvSpPr>
        <p:spPr>
          <a:xfrm>
            <a:off x="14843489" y="8762999"/>
            <a:ext cx="1412512" cy="379291"/>
          </a:xfrm>
          <a:prstGeom prst="rect">
            <a:avLst/>
          </a:prstGeom>
          <a:solidFill>
            <a:srgbClr val="0212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8" name="Imagem 27" descr="Logotipo&#10;&#10;O conteúdo gerado por IA pode estar incorreto.">
            <a:extLst>
              <a:ext uri="{FF2B5EF4-FFF2-40B4-BE49-F238E27FC236}">
                <a16:creationId xmlns:a16="http://schemas.microsoft.com/office/drawing/2014/main" id="{68C73A10-8AFC-542A-A0AC-9A559A0A2E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8800" y="8685610"/>
            <a:ext cx="1326239" cy="3071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80386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BD077A-BE57-58B0-ABDC-AF51EC173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246EE51-38EC-3485-B75A-ADE4FC26B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032" y="0"/>
            <a:ext cx="16251936" cy="9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2EDA770-F024-B016-D605-704000EFE0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" r="378"/>
          <a:stretch/>
        </p:blipFill>
        <p:spPr>
          <a:xfrm>
            <a:off x="20" y="1709"/>
            <a:ext cx="16255980" cy="9142291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D8248DF5-12E9-12E4-5767-DF60D47B75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0" b="2300"/>
          <a:stretch/>
        </p:blipFill>
        <p:spPr>
          <a:xfrm>
            <a:off x="1193800" y="2133600"/>
            <a:ext cx="8991600" cy="6064070"/>
          </a:xfrm>
          <a:prstGeom prst="roundRect">
            <a:avLst>
              <a:gd name="adj" fmla="val 1588"/>
            </a:avLst>
          </a:prstGeom>
        </p:spPr>
      </p:pic>
      <p:sp>
        <p:nvSpPr>
          <p:cNvPr id="26" name="Retângulo 25">
            <a:extLst>
              <a:ext uri="{FF2B5EF4-FFF2-40B4-BE49-F238E27FC236}">
                <a16:creationId xmlns:a16="http://schemas.microsoft.com/office/drawing/2014/main" id="{175C51D3-2775-2669-140B-5F0ED92B93CE}"/>
              </a:ext>
            </a:extLst>
          </p:cNvPr>
          <p:cNvSpPr/>
          <p:nvPr/>
        </p:nvSpPr>
        <p:spPr>
          <a:xfrm>
            <a:off x="14843489" y="8762999"/>
            <a:ext cx="1412512" cy="379291"/>
          </a:xfrm>
          <a:prstGeom prst="rect">
            <a:avLst/>
          </a:prstGeom>
          <a:solidFill>
            <a:srgbClr val="0212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8" name="Imagem 27" descr="Logotipo&#10;&#10;O conteúdo gerado por IA pode estar incorreto.">
            <a:extLst>
              <a:ext uri="{FF2B5EF4-FFF2-40B4-BE49-F238E27FC236}">
                <a16:creationId xmlns:a16="http://schemas.microsoft.com/office/drawing/2014/main" id="{75EE257D-0CBF-603D-CE93-1CFF397C40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8800" y="8685610"/>
            <a:ext cx="1326239" cy="307180"/>
          </a:xfrm>
          <a:prstGeom prst="rect">
            <a:avLst/>
          </a:prstGeom>
          <a:noFill/>
        </p:spPr>
      </p:pic>
      <p:pic>
        <p:nvPicPr>
          <p:cNvPr id="3" name="Imagem 2" descr="Tela de celula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648A1DF3-4A33-EA89-C854-1DF1D8E2E1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0564" y="2895600"/>
            <a:ext cx="2768236" cy="2768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024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032" y="0"/>
            <a:ext cx="16251936" cy="9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m 4" descr="Interface gráfica do usuário, Site&#10;&#10;O conteúdo gerado por IA pode estar incorreto.">
            <a:extLst>
              <a:ext uri="{FF2B5EF4-FFF2-40B4-BE49-F238E27FC236}">
                <a16:creationId xmlns:a16="http://schemas.microsoft.com/office/drawing/2014/main" id="{14AB4F2D-7218-DBA4-6C7B-CA4D3C3BC7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"/>
          <a:stretch>
            <a:fillRect/>
          </a:stretch>
        </p:blipFill>
        <p:spPr>
          <a:xfrm>
            <a:off x="20" y="1709"/>
            <a:ext cx="16255980" cy="914229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71EDCD5-D080-8B48-1454-7D0E66E7C2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2400" y="2438400"/>
            <a:ext cx="3879287" cy="548640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595BD7C8-C6E5-4864-E4BB-1356A8A2AA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18984" y="2438400"/>
            <a:ext cx="3878884" cy="54864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A38AEFC0-FC5F-D1F4-5B44-D7CBEE5C8D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3674" y="2819399"/>
            <a:ext cx="2924175" cy="2924175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68779D47-3E96-3A3E-0F24-3FCA8E2424D9}"/>
              </a:ext>
            </a:extLst>
          </p:cNvPr>
          <p:cNvSpPr/>
          <p:nvPr/>
        </p:nvSpPr>
        <p:spPr>
          <a:xfrm>
            <a:off x="14843489" y="8762999"/>
            <a:ext cx="1412512" cy="379291"/>
          </a:xfrm>
          <a:prstGeom prst="rect">
            <a:avLst/>
          </a:prstGeom>
          <a:solidFill>
            <a:srgbClr val="0212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 descr="Logotipo&#10;&#10;O conteúdo gerado por IA pode estar incorreto.">
            <a:extLst>
              <a:ext uri="{FF2B5EF4-FFF2-40B4-BE49-F238E27FC236}">
                <a16:creationId xmlns:a16="http://schemas.microsoft.com/office/drawing/2014/main" id="{C3B75030-ACB6-6D29-D8BC-36823E8F843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8800" y="8685610"/>
            <a:ext cx="1326239" cy="3071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232336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032" y="0"/>
            <a:ext cx="16251936" cy="9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BBD2C07-0D68-7D8E-9C1D-BE8E2AB34F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" r="378"/>
          <a:stretch/>
        </p:blipFill>
        <p:spPr>
          <a:xfrm>
            <a:off x="20" y="1709"/>
            <a:ext cx="16255980" cy="9142291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F6B24146-24FE-C667-C4B7-BDD7398A709E}"/>
              </a:ext>
            </a:extLst>
          </p:cNvPr>
          <p:cNvSpPr/>
          <p:nvPr/>
        </p:nvSpPr>
        <p:spPr>
          <a:xfrm>
            <a:off x="14843489" y="8762999"/>
            <a:ext cx="1412512" cy="379291"/>
          </a:xfrm>
          <a:prstGeom prst="rect">
            <a:avLst/>
          </a:prstGeom>
          <a:solidFill>
            <a:srgbClr val="0212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 descr="Logotipo&#10;&#10;O conteúdo gerado por IA pode estar incorreto.">
            <a:extLst>
              <a:ext uri="{FF2B5EF4-FFF2-40B4-BE49-F238E27FC236}">
                <a16:creationId xmlns:a16="http://schemas.microsoft.com/office/drawing/2014/main" id="{76204FC0-7246-C77A-F9FF-DBD3C7613B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8800" y="8685610"/>
            <a:ext cx="1326239" cy="3071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638656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B6D53E-B84F-0D57-7F62-CE411DB91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838D697-BD01-1129-F625-E6E9FF4FD49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EAD003D-E872-BF9A-D482-EBD657D9D56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CFB3F1BB-EAC8-21E9-7E31-6F527F72C0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400" y="0"/>
            <a:ext cx="16389539" cy="914229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23031E64-2F5A-8FF8-50F0-9FBA1A6FB475}"/>
              </a:ext>
            </a:extLst>
          </p:cNvPr>
          <p:cNvSpPr/>
          <p:nvPr/>
        </p:nvSpPr>
        <p:spPr>
          <a:xfrm>
            <a:off x="14843489" y="8762999"/>
            <a:ext cx="1412512" cy="379291"/>
          </a:xfrm>
          <a:prstGeom prst="rect">
            <a:avLst/>
          </a:prstGeom>
          <a:solidFill>
            <a:srgbClr val="0212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 descr="Logotipo&#10;&#10;O conteúdo gerado por IA pode estar incorreto.">
            <a:extLst>
              <a:ext uri="{FF2B5EF4-FFF2-40B4-BE49-F238E27FC236}">
                <a16:creationId xmlns:a16="http://schemas.microsoft.com/office/drawing/2014/main" id="{DE59D778-40C1-1C62-653C-4B771BFE58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8800" y="8685610"/>
            <a:ext cx="1326239" cy="3071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38950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B2342890-4976-3234-41BA-71DA2B3C1A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6256000" cy="9143999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FBD17F31-E950-8BC0-0A92-63CE02814F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6600" y="3871048"/>
            <a:ext cx="7495820" cy="483480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8ED3B6EB-C5DC-881B-91E8-8BB01755E9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330" y="1219200"/>
            <a:ext cx="10591800" cy="7624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7917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09D40172-2371-6127-CBF3-1788F46549C5}"/>
              </a:ext>
            </a:extLst>
          </p:cNvPr>
          <p:cNvSpPr/>
          <p:nvPr/>
        </p:nvSpPr>
        <p:spPr>
          <a:xfrm>
            <a:off x="0" y="8305800"/>
            <a:ext cx="16256000" cy="838200"/>
          </a:xfrm>
          <a:prstGeom prst="rect">
            <a:avLst/>
          </a:prstGeom>
          <a:solidFill>
            <a:srgbClr val="010D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 descr="Logotipo&#10;&#10;O conteúdo gerado por IA pode estar incorreto.">
            <a:extLst>
              <a:ext uri="{FF2B5EF4-FFF2-40B4-BE49-F238E27FC236}">
                <a16:creationId xmlns:a16="http://schemas.microsoft.com/office/drawing/2014/main" id="{DD00CBFE-460F-6C66-2D46-BFF260AC4F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4000" y="8534400"/>
            <a:ext cx="1631039" cy="37777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B952E2D3-6D2E-B926-CFE3-CD54CA720E0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" r="-1" b="-1"/>
          <a:stretch>
            <a:fillRect/>
          </a:stretch>
        </p:blipFill>
        <p:spPr>
          <a:xfrm>
            <a:off x="20" y="10"/>
            <a:ext cx="16255980" cy="9143990"/>
          </a:xfrm>
          <a:noFill/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39807708-9994-B971-DAA4-5C52CEBBBE98}"/>
              </a:ext>
            </a:extLst>
          </p:cNvPr>
          <p:cNvSpPr/>
          <p:nvPr/>
        </p:nvSpPr>
        <p:spPr>
          <a:xfrm>
            <a:off x="14833600" y="8839200"/>
            <a:ext cx="1422400" cy="302526"/>
          </a:xfrm>
          <a:prstGeom prst="rect">
            <a:avLst/>
          </a:prstGeom>
          <a:solidFill>
            <a:srgbClr val="000F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 descr="Logotipo&#10;&#10;O conteúdo gerado por IA pode estar incorreto.">
            <a:extLst>
              <a:ext uri="{FF2B5EF4-FFF2-40B4-BE49-F238E27FC236}">
                <a16:creationId xmlns:a16="http://schemas.microsoft.com/office/drawing/2014/main" id="{105356E3-DFD9-5379-B095-37546C7409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0200" y="8591951"/>
            <a:ext cx="1633175" cy="378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30946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3A95E7EB-3C10-CDE8-11F7-88B387BFE2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"/>
          <a:stretch>
            <a:fillRect/>
          </a:stretch>
        </p:blipFill>
        <p:spPr>
          <a:xfrm>
            <a:off x="20" y="1709"/>
            <a:ext cx="16255980" cy="9142291"/>
          </a:xfrm>
          <a:prstGeom prst="rect">
            <a:avLst/>
          </a:prstGeom>
        </p:spPr>
      </p:pic>
      <p:sp>
        <p:nvSpPr>
          <p:cNvPr id="5" name="AutoShape 2" descr="Estatísticas do programa OEA até junho de 2026, apresentando o total de certificados por segurança e conformidade.">
            <a:extLst>
              <a:ext uri="{FF2B5EF4-FFF2-40B4-BE49-F238E27FC236}">
                <a16:creationId xmlns:a16="http://schemas.microsoft.com/office/drawing/2014/main" id="{FE910449-0BA2-E10B-CB4A-0FFC5FB8790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975600" y="4419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4" descr="Estatísticas do programa OEA até junho de 2026, apresentando o total de certificados por segurança e conformidade.">
            <a:extLst>
              <a:ext uri="{FF2B5EF4-FFF2-40B4-BE49-F238E27FC236}">
                <a16:creationId xmlns:a16="http://schemas.microsoft.com/office/drawing/2014/main" id="{3B80C310-A583-3FCE-CD7B-E98CE791540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128000" y="4572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BBB39A81-E081-9E56-2FAB-4EB3435736CC}"/>
              </a:ext>
            </a:extLst>
          </p:cNvPr>
          <p:cNvSpPr/>
          <p:nvPr/>
        </p:nvSpPr>
        <p:spPr>
          <a:xfrm>
            <a:off x="15062200" y="8839200"/>
            <a:ext cx="1191768" cy="304800"/>
          </a:xfrm>
          <a:prstGeom prst="rect">
            <a:avLst/>
          </a:prstGeom>
          <a:solidFill>
            <a:srgbClr val="020E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 descr="Logotipo&#10;&#10;O conteúdo gerado por IA pode estar incorreto.">
            <a:extLst>
              <a:ext uri="{FF2B5EF4-FFF2-40B4-BE49-F238E27FC236}">
                <a16:creationId xmlns:a16="http://schemas.microsoft.com/office/drawing/2014/main" id="{7D498F95-3BD6-15B8-9616-DCAA21B268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5000" y="8753107"/>
            <a:ext cx="1326239" cy="3071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70720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D50A021E-5873-787B-7076-DC899A7D67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"/>
          <a:stretch>
            <a:fillRect/>
          </a:stretch>
        </p:blipFill>
        <p:spPr>
          <a:xfrm>
            <a:off x="20" y="1709"/>
            <a:ext cx="16255980" cy="9142291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8198E50F-E916-7254-8AFE-8C673F9C2A0C}"/>
              </a:ext>
            </a:extLst>
          </p:cNvPr>
          <p:cNvSpPr/>
          <p:nvPr/>
        </p:nvSpPr>
        <p:spPr>
          <a:xfrm>
            <a:off x="14528800" y="8839199"/>
            <a:ext cx="1727200" cy="304801"/>
          </a:xfrm>
          <a:prstGeom prst="rect">
            <a:avLst/>
          </a:prstGeom>
          <a:solidFill>
            <a:srgbClr val="000C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" name="Imagem 19" descr="Logotipo&#10;&#10;O conteúdo gerado por IA pode estar incorreto.">
            <a:extLst>
              <a:ext uri="{FF2B5EF4-FFF2-40B4-BE49-F238E27FC236}">
                <a16:creationId xmlns:a16="http://schemas.microsoft.com/office/drawing/2014/main" id="{492EFB75-D633-1131-4008-54BAE7F941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0200" y="8591951"/>
            <a:ext cx="1633175" cy="378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71377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m 20">
            <a:extLst>
              <a:ext uri="{FF2B5EF4-FFF2-40B4-BE49-F238E27FC236}">
                <a16:creationId xmlns:a16="http://schemas.microsoft.com/office/drawing/2014/main" id="{0535046E-901C-9C6A-1D5E-CCD05C56F2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" r="378"/>
          <a:stretch/>
        </p:blipFill>
        <p:spPr>
          <a:xfrm>
            <a:off x="20" y="1709"/>
            <a:ext cx="16255980" cy="9142291"/>
          </a:xfrm>
          <a:prstGeom prst="rect">
            <a:avLst/>
          </a:prstGeom>
        </p:spPr>
      </p:pic>
      <p:sp>
        <p:nvSpPr>
          <p:cNvPr id="22" name="Retângulo 21">
            <a:extLst>
              <a:ext uri="{FF2B5EF4-FFF2-40B4-BE49-F238E27FC236}">
                <a16:creationId xmlns:a16="http://schemas.microsoft.com/office/drawing/2014/main" id="{C88D8C3C-1BD4-6AAC-89E4-FB628C10D08E}"/>
              </a:ext>
            </a:extLst>
          </p:cNvPr>
          <p:cNvSpPr/>
          <p:nvPr/>
        </p:nvSpPr>
        <p:spPr>
          <a:xfrm>
            <a:off x="14528800" y="8839199"/>
            <a:ext cx="1727200" cy="304801"/>
          </a:xfrm>
          <a:prstGeom prst="rect">
            <a:avLst/>
          </a:prstGeom>
          <a:solidFill>
            <a:srgbClr val="000C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3" name="Imagem 22" descr="Logotipo&#10;&#10;O conteúdo gerado por IA pode estar incorreto.">
            <a:extLst>
              <a:ext uri="{FF2B5EF4-FFF2-40B4-BE49-F238E27FC236}">
                <a16:creationId xmlns:a16="http://schemas.microsoft.com/office/drawing/2014/main" id="{1A53F6F5-E811-8F1F-723A-C1D9B4005B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0200" y="8591951"/>
            <a:ext cx="1633175" cy="378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23576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m 40" descr="Texto branco sobre fundo preto&#10;&#10;O conteúdo gerado por IA pode estar incorreto.">
            <a:extLst>
              <a:ext uri="{FF2B5EF4-FFF2-40B4-BE49-F238E27FC236}">
                <a16:creationId xmlns:a16="http://schemas.microsoft.com/office/drawing/2014/main" id="{B9332B4D-C0A6-7A70-E638-1A3E493394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" r="673"/>
          <a:stretch>
            <a:fillRect/>
          </a:stretch>
        </p:blipFill>
        <p:spPr>
          <a:xfrm>
            <a:off x="20" y="1709"/>
            <a:ext cx="16255980" cy="9142291"/>
          </a:xfrm>
          <a:prstGeom prst="rect">
            <a:avLst/>
          </a:prstGeom>
        </p:spPr>
      </p:pic>
      <p:sp>
        <p:nvSpPr>
          <p:cNvPr id="42" name="Retângulo 41">
            <a:extLst>
              <a:ext uri="{FF2B5EF4-FFF2-40B4-BE49-F238E27FC236}">
                <a16:creationId xmlns:a16="http://schemas.microsoft.com/office/drawing/2014/main" id="{C3E775FE-D445-C172-BDF3-AD41895FAF4A}"/>
              </a:ext>
            </a:extLst>
          </p:cNvPr>
          <p:cNvSpPr/>
          <p:nvPr/>
        </p:nvSpPr>
        <p:spPr>
          <a:xfrm>
            <a:off x="14528800" y="8839199"/>
            <a:ext cx="1727200" cy="304801"/>
          </a:xfrm>
          <a:prstGeom prst="rect">
            <a:avLst/>
          </a:prstGeom>
          <a:solidFill>
            <a:srgbClr val="000C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3" name="Imagem 42" descr="Logotipo&#10;&#10;O conteúdo gerado por IA pode estar incorreto.">
            <a:extLst>
              <a:ext uri="{FF2B5EF4-FFF2-40B4-BE49-F238E27FC236}">
                <a16:creationId xmlns:a16="http://schemas.microsoft.com/office/drawing/2014/main" id="{F9F07F49-0922-3B24-6985-80E2C91234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0200" y="8591951"/>
            <a:ext cx="1633175" cy="378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279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F529E8B-9D9D-90BF-0F40-51CB2EB57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" r="378"/>
          <a:stretch/>
        </p:blipFill>
        <p:spPr>
          <a:xfrm>
            <a:off x="20" y="1709"/>
            <a:ext cx="16255980" cy="9142291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91A7559C-ECE5-EA8D-CC1B-6C1AA3E369FD}"/>
              </a:ext>
            </a:extLst>
          </p:cNvPr>
          <p:cNvSpPr/>
          <p:nvPr/>
        </p:nvSpPr>
        <p:spPr>
          <a:xfrm>
            <a:off x="14528800" y="8839199"/>
            <a:ext cx="1727200" cy="304801"/>
          </a:xfrm>
          <a:prstGeom prst="rect">
            <a:avLst/>
          </a:prstGeom>
          <a:solidFill>
            <a:srgbClr val="000C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 descr="Logotipo&#10;&#10;O conteúdo gerado por IA pode estar incorreto.">
            <a:extLst>
              <a:ext uri="{FF2B5EF4-FFF2-40B4-BE49-F238E27FC236}">
                <a16:creationId xmlns:a16="http://schemas.microsoft.com/office/drawing/2014/main" id="{54F37400-2408-5080-F72F-E961BB65AB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0200" y="8591951"/>
            <a:ext cx="1633175" cy="378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28968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5B99CED2-CF53-6904-3B47-0FD109CDC8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" r="378"/>
          <a:stretch/>
        </p:blipFill>
        <p:spPr>
          <a:xfrm>
            <a:off x="20" y="1709"/>
            <a:ext cx="16255980" cy="9142291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62C3E534-7D83-E557-CF97-AD1193883634}"/>
              </a:ext>
            </a:extLst>
          </p:cNvPr>
          <p:cNvSpPr/>
          <p:nvPr/>
        </p:nvSpPr>
        <p:spPr>
          <a:xfrm>
            <a:off x="14224000" y="8686800"/>
            <a:ext cx="2032000" cy="457200"/>
          </a:xfrm>
          <a:prstGeom prst="rect">
            <a:avLst/>
          </a:prstGeom>
          <a:solidFill>
            <a:srgbClr val="000F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 descr="Logotipo&#10;&#10;O conteúdo gerado por IA pode estar incorreto.">
            <a:extLst>
              <a:ext uri="{FF2B5EF4-FFF2-40B4-BE49-F238E27FC236}">
                <a16:creationId xmlns:a16="http://schemas.microsoft.com/office/drawing/2014/main" id="{7069193F-9C17-C9FF-6643-0FF1A9B3D1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0200" y="8591951"/>
            <a:ext cx="1633175" cy="378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30471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893"/>
            <a:ext cx="16256000" cy="9142214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5FFAA3FF-27C2-F697-8DAF-1F9102EF37A9}"/>
              </a:ext>
            </a:extLst>
          </p:cNvPr>
          <p:cNvSpPr/>
          <p:nvPr/>
        </p:nvSpPr>
        <p:spPr>
          <a:xfrm>
            <a:off x="14833600" y="8839200"/>
            <a:ext cx="1422400" cy="302526"/>
          </a:xfrm>
          <a:prstGeom prst="rect">
            <a:avLst/>
          </a:prstGeom>
          <a:solidFill>
            <a:srgbClr val="041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 descr="Logotipo&#10;&#10;O conteúdo gerado por IA pode estar incorreto.">
            <a:extLst>
              <a:ext uri="{FF2B5EF4-FFF2-40B4-BE49-F238E27FC236}">
                <a16:creationId xmlns:a16="http://schemas.microsoft.com/office/drawing/2014/main" id="{7BF87940-445B-D8AB-44B7-94A573EEEE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0200" y="8591951"/>
            <a:ext cx="1633175" cy="378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587864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6f49aa43-822a-4c20-9670-db7700bf1eb0}" enabled="0" method="" siteId="{6f49aa43-822a-4c20-9670-db7700bf1eb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14734</TotalTime>
  <Words>5</Words>
  <Application>Microsoft Office PowerPoint</Application>
  <PresentationFormat>Personalizar</PresentationFormat>
  <Paragraphs>5</Paragraphs>
  <Slides>18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2" baseType="lpstr">
      <vt:lpstr>Aptos</vt:lpstr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Elaine Cristina da Costa</dc:creator>
  <cp:lastModifiedBy>Kelly Cristina Silva Morgero</cp:lastModifiedBy>
  <cp:revision>9</cp:revision>
  <dcterms:created xsi:type="dcterms:W3CDTF">2006-08-16T00:00:00Z</dcterms:created>
  <dcterms:modified xsi:type="dcterms:W3CDTF">2026-08-10T17:10:44Z</dcterms:modified>
</cp:coreProperties>
</file>